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mk-MK"/>
    </a:defPPr>
    <a:lvl1pPr marL="0" algn="l" defTabSz="9579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59" algn="l" defTabSz="9579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917" algn="l" defTabSz="9579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876" algn="l" defTabSz="9579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834" algn="l" defTabSz="9579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792" algn="l" defTabSz="9579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751" algn="l" defTabSz="9579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710" algn="l" defTabSz="9579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668" algn="l" defTabSz="9579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95">
          <p15:clr>
            <a:srgbClr val="A4A3A4"/>
          </p15:clr>
        </p15:guide>
        <p15:guide id="2" pos="3459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0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1" autoAdjust="0"/>
    <p:restoredTop sz="94167" autoAdjust="0"/>
  </p:normalViewPr>
  <p:slideViewPr>
    <p:cSldViewPr showGuides="1">
      <p:cViewPr varScale="1">
        <p:scale>
          <a:sx n="75" d="100"/>
          <a:sy n="75" d="100"/>
        </p:scale>
        <p:origin x="3600" y="78"/>
      </p:cViewPr>
      <p:guideLst>
        <p:guide orient="horz" pos="3595"/>
        <p:guide pos="3459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C96EC-7BAC-4910-B475-BD53F6AD1A5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41292-505B-4B4C-8CE5-079725053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45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260" algn="l" defTabSz="6845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520" algn="l" defTabSz="6845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6780" algn="l" defTabSz="6845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9040" algn="l" defTabSz="6845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1300" algn="l" defTabSz="6845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3560" algn="l" defTabSz="6845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5819" algn="l" defTabSz="6845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8079" algn="l" defTabSz="6845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41292-505B-4B4C-8CE5-079725053E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0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3077281"/>
            <a:ext cx="5829300" cy="21233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0985" y="660401"/>
            <a:ext cx="1852612" cy="140656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956" y="660401"/>
            <a:ext cx="5444729" cy="140656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9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8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8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7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7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6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957" y="3845456"/>
            <a:ext cx="3648075" cy="1088054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4331" y="3845456"/>
            <a:ext cx="3649266" cy="1088054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59" indent="0">
              <a:buNone/>
              <a:defRPr sz="2100" b="1"/>
            </a:lvl2pPr>
            <a:lvl3pPr marL="957917" indent="0">
              <a:buNone/>
              <a:defRPr sz="1900" b="1"/>
            </a:lvl3pPr>
            <a:lvl4pPr marL="1436876" indent="0">
              <a:buNone/>
              <a:defRPr sz="1600" b="1"/>
            </a:lvl4pPr>
            <a:lvl5pPr marL="1915834" indent="0">
              <a:buNone/>
              <a:defRPr sz="1600" b="1"/>
            </a:lvl5pPr>
            <a:lvl6pPr marL="2394792" indent="0">
              <a:buNone/>
              <a:defRPr sz="1600" b="1"/>
            </a:lvl6pPr>
            <a:lvl7pPr marL="2873751" indent="0">
              <a:buNone/>
              <a:defRPr sz="1600" b="1"/>
            </a:lvl7pPr>
            <a:lvl8pPr marL="3352710" indent="0">
              <a:buNone/>
              <a:defRPr sz="1600" b="1"/>
            </a:lvl8pPr>
            <a:lvl9pPr marL="383166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59" indent="0">
              <a:buNone/>
              <a:defRPr sz="2100" b="1"/>
            </a:lvl2pPr>
            <a:lvl3pPr marL="957917" indent="0">
              <a:buNone/>
              <a:defRPr sz="1900" b="1"/>
            </a:lvl3pPr>
            <a:lvl4pPr marL="1436876" indent="0">
              <a:buNone/>
              <a:defRPr sz="1600" b="1"/>
            </a:lvl4pPr>
            <a:lvl5pPr marL="1915834" indent="0">
              <a:buNone/>
              <a:defRPr sz="1600" b="1"/>
            </a:lvl5pPr>
            <a:lvl6pPr marL="2394792" indent="0">
              <a:buNone/>
              <a:defRPr sz="1600" b="1"/>
            </a:lvl6pPr>
            <a:lvl7pPr marL="2873751" indent="0">
              <a:buNone/>
              <a:defRPr sz="1600" b="1"/>
            </a:lvl7pPr>
            <a:lvl8pPr marL="3352710" indent="0">
              <a:buNone/>
              <a:defRPr sz="1600" b="1"/>
            </a:lvl8pPr>
            <a:lvl9pPr marL="383166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59" indent="0">
              <a:buNone/>
              <a:defRPr sz="1300"/>
            </a:lvl2pPr>
            <a:lvl3pPr marL="957917" indent="0">
              <a:buNone/>
              <a:defRPr sz="1000"/>
            </a:lvl3pPr>
            <a:lvl4pPr marL="1436876" indent="0">
              <a:buNone/>
              <a:defRPr sz="1000"/>
            </a:lvl4pPr>
            <a:lvl5pPr marL="1915834" indent="0">
              <a:buNone/>
              <a:defRPr sz="1000"/>
            </a:lvl5pPr>
            <a:lvl6pPr marL="2394792" indent="0">
              <a:buNone/>
              <a:defRPr sz="1000"/>
            </a:lvl6pPr>
            <a:lvl7pPr marL="2873751" indent="0">
              <a:buNone/>
              <a:defRPr sz="1000"/>
            </a:lvl7pPr>
            <a:lvl8pPr marL="3352710" indent="0">
              <a:buNone/>
              <a:defRPr sz="1000"/>
            </a:lvl8pPr>
            <a:lvl9pPr marL="383166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59" indent="0">
              <a:buNone/>
              <a:defRPr sz="2900"/>
            </a:lvl2pPr>
            <a:lvl3pPr marL="957917" indent="0">
              <a:buNone/>
              <a:defRPr sz="2500"/>
            </a:lvl3pPr>
            <a:lvl4pPr marL="1436876" indent="0">
              <a:buNone/>
              <a:defRPr sz="2100"/>
            </a:lvl4pPr>
            <a:lvl5pPr marL="1915834" indent="0">
              <a:buNone/>
              <a:defRPr sz="2100"/>
            </a:lvl5pPr>
            <a:lvl6pPr marL="2394792" indent="0">
              <a:buNone/>
              <a:defRPr sz="2100"/>
            </a:lvl6pPr>
            <a:lvl7pPr marL="2873751" indent="0">
              <a:buNone/>
              <a:defRPr sz="2100"/>
            </a:lvl7pPr>
            <a:lvl8pPr marL="3352710" indent="0">
              <a:buNone/>
              <a:defRPr sz="2100"/>
            </a:lvl8pPr>
            <a:lvl9pPr marL="3831668" indent="0">
              <a:buNone/>
              <a:defRPr sz="21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59" indent="0">
              <a:buNone/>
              <a:defRPr sz="1300"/>
            </a:lvl2pPr>
            <a:lvl3pPr marL="957917" indent="0">
              <a:buNone/>
              <a:defRPr sz="1000"/>
            </a:lvl3pPr>
            <a:lvl4pPr marL="1436876" indent="0">
              <a:buNone/>
              <a:defRPr sz="1000"/>
            </a:lvl4pPr>
            <a:lvl5pPr marL="1915834" indent="0">
              <a:buNone/>
              <a:defRPr sz="1000"/>
            </a:lvl5pPr>
            <a:lvl6pPr marL="2394792" indent="0">
              <a:buNone/>
              <a:defRPr sz="1000"/>
            </a:lvl6pPr>
            <a:lvl7pPr marL="2873751" indent="0">
              <a:buNone/>
              <a:defRPr sz="1000"/>
            </a:lvl7pPr>
            <a:lvl8pPr marL="3352710" indent="0">
              <a:buNone/>
              <a:defRPr sz="1000"/>
            </a:lvl8pPr>
            <a:lvl9pPr marL="383166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92" tIns="47896" rIns="95792" bIns="4789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92" tIns="47896" rIns="95792" bIns="478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92" tIns="47896" rIns="95792" bIns="4789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4A06-7075-4496-9F00-8A81C9C000EA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5792" tIns="47896" rIns="95792" bIns="4789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92" tIns="47896" rIns="95792" bIns="4789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CE0F-0475-4771-97FE-0554E437E532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91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219" indent="-359219" algn="l" defTabSz="95791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307" indent="-299349" algn="l" defTabSz="95791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96" indent="-239479" algn="l" defTabSz="95791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355" indent="-239479" algn="l" defTabSz="95791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314" indent="-239479" algn="l" defTabSz="95791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272" indent="-239479" algn="l" defTabSz="9579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31" indent="-239479" algn="l" defTabSz="9579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189" indent="-239479" algn="l" defTabSz="9579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47" indent="-239479" algn="l" defTabSz="95791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579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59" algn="l" defTabSz="9579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17" algn="l" defTabSz="9579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76" algn="l" defTabSz="9579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34" algn="l" defTabSz="9579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792" algn="l" defTabSz="9579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51" algn="l" defTabSz="9579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10" algn="l" defTabSz="9579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668" algn="l" defTabSz="9579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-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2" y="9506"/>
            <a:ext cx="6812280" cy="9896494"/>
          </a:xfrm>
          <a:prstGeom prst="rect">
            <a:avLst/>
          </a:prstGeom>
          <a:noFill/>
        </p:spPr>
      </p:pic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-203064" y="252352"/>
            <a:ext cx="73707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/>
              <a:t>PRAPA TITUJV</a:t>
            </a:r>
            <a:r>
              <a:rPr lang="mk-MK" sz="6000" b="1" dirty="0"/>
              <a:t>Е</a:t>
            </a:r>
            <a:endParaRPr lang="en-US" sz="6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80176" y="1147702"/>
            <a:ext cx="741203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LOJË PËR KONTROLLIN E LAJMEVE NË INTERNET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4824" y="1668935"/>
            <a:ext cx="7041776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RREGULLAT: FILLO ME 36 PIKË DUKE HEQUR OSE SHTUAR ATO SIPAS UDHËZIMEVE DERISA TË ANALIZOSH PËRMBAJTJEN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q-AL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KRAHASO REZULTATET E TUA ME TË TJERËVE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2138" y="2058394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 err="1">
                <a:solidFill>
                  <a:schemeClr val="bg1"/>
                </a:solidFill>
              </a:rPr>
              <a:t>titujt</a:t>
            </a:r>
            <a:endParaRPr lang="en-US" sz="1000" dirty="0">
              <a:solidFill>
                <a:schemeClr val="bg1"/>
              </a:solidFill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-385601" y="4440971"/>
            <a:ext cx="1038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autori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-363292" y="5657487"/>
            <a:ext cx="990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data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     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Text Box 4"/>
          <p:cNvSpPr txBox="1">
            <a:spLocks noChangeArrowheads="1"/>
          </p:cNvSpPr>
          <p:nvPr/>
        </p:nvSpPr>
        <p:spPr bwMode="auto">
          <a:xfrm>
            <a:off x="1045062" y="2087090"/>
            <a:ext cx="22315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1000" dirty="0">
                <a:solidFill>
                  <a:schemeClr val="bg1"/>
                </a:solidFill>
                <a:latin typeface="+mj-lt"/>
              </a:rPr>
              <a:t>Vallë titulli është me SHKRONJA TË MËDHA ose interpunskion të tepër </a:t>
            </a:r>
            <a:r>
              <a:rPr lang="mk-MK" sz="1000" dirty="0">
                <a:solidFill>
                  <a:schemeClr val="bg1"/>
                </a:solidFill>
                <a:latin typeface="+mj-lt"/>
              </a:rPr>
              <a:t>!!!???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Text Box 5"/>
          <p:cNvSpPr txBox="1">
            <a:spLocks noChangeArrowheads="1"/>
          </p:cNvSpPr>
          <p:nvPr/>
        </p:nvSpPr>
        <p:spPr bwMode="auto">
          <a:xfrm>
            <a:off x="1034638" y="2545938"/>
            <a:ext cx="21657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1000" dirty="0">
                <a:solidFill>
                  <a:schemeClr val="bg1"/>
                </a:solidFill>
              </a:rPr>
              <a:t>Titulli premton informata të fshehta, befasi, gëzim, lajm shokues</a:t>
            </a:r>
            <a:r>
              <a:rPr lang="mk-MK" sz="1000" dirty="0">
                <a:solidFill>
                  <a:schemeClr val="bg1"/>
                </a:solidFill>
              </a:rPr>
              <a:t>?</a:t>
            </a:r>
            <a:endParaRPr lang="en-US" sz="1000" dirty="0">
              <a:solidFill>
                <a:schemeClr val="bg1"/>
              </a:solidFill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Text Box 6"/>
          <p:cNvSpPr txBox="1">
            <a:spLocks noChangeArrowheads="1"/>
          </p:cNvSpPr>
          <p:nvPr/>
        </p:nvSpPr>
        <p:spPr bwMode="auto">
          <a:xfrm>
            <a:off x="588320" y="3275606"/>
            <a:ext cx="2552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Publikimi nuk ka domenin e vet ose shfrytëzon blog platformë të lirë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Text Box 7"/>
          <p:cNvSpPr txBox="1">
            <a:spLocks noChangeArrowheads="1"/>
          </p:cNvSpPr>
          <p:nvPr/>
        </p:nvSpPr>
        <p:spPr bwMode="auto">
          <a:xfrm>
            <a:off x="585848" y="3727862"/>
            <a:ext cx="25527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Domeni është i rrejshëm, p.sh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: 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bbc.com.co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Text Box 10"/>
          <p:cNvSpPr txBox="1">
            <a:spLocks noChangeArrowheads="1"/>
          </p:cNvSpPr>
          <p:nvPr/>
        </p:nvSpPr>
        <p:spPr bwMode="auto">
          <a:xfrm>
            <a:off x="591786" y="4469988"/>
            <a:ext cx="25527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Nuk ka shembuj të punës së tyre në vende tjera në Internet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Text Box 11"/>
          <p:cNvSpPr txBox="1">
            <a:spLocks noChangeArrowheads="1"/>
          </p:cNvSpPr>
          <p:nvPr/>
        </p:nvSpPr>
        <p:spPr bwMode="auto">
          <a:xfrm>
            <a:off x="585848" y="4936180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Autori nuk është identifikuar ose shfrytëzon pseudonim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Text Box 14"/>
          <p:cNvSpPr txBox="1">
            <a:spLocks noChangeArrowheads="1"/>
          </p:cNvSpPr>
          <p:nvPr/>
        </p:nvSpPr>
        <p:spPr bwMode="auto">
          <a:xfrm>
            <a:off x="582382" y="5674428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Nuk ka datë në shkrim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Text Box 15"/>
          <p:cNvSpPr txBox="1">
            <a:spLocks noChangeArrowheads="1"/>
          </p:cNvSpPr>
          <p:nvPr/>
        </p:nvSpPr>
        <p:spPr bwMode="auto">
          <a:xfrm>
            <a:off x="585848" y="6131628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Informatat në shkrim nuk janë më aq të rëndësishme ose aktuale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Text Box 298"/>
          <p:cNvSpPr txBox="1">
            <a:spLocks noChangeArrowheads="1"/>
          </p:cNvSpPr>
          <p:nvPr/>
        </p:nvSpPr>
        <p:spPr bwMode="auto">
          <a:xfrm>
            <a:off x="12349" y="6846124"/>
            <a:ext cx="11191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Bonus rundë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Text Box 18"/>
          <p:cNvSpPr txBox="1">
            <a:spLocks noChangeArrowheads="1"/>
          </p:cNvSpPr>
          <p:nvPr/>
        </p:nvSpPr>
        <p:spPr bwMode="auto">
          <a:xfrm>
            <a:off x="-381000" y="7110352"/>
            <a:ext cx="12954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intervista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dhe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mendime</a:t>
            </a:r>
            <a:r>
              <a:rPr kumimoji="0" lang="mk-MK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Text Box 46"/>
          <p:cNvSpPr txBox="1">
            <a:spLocks noChangeArrowheads="1"/>
          </p:cNvSpPr>
          <p:nvPr/>
        </p:nvSpPr>
        <p:spPr bwMode="auto">
          <a:xfrm>
            <a:off x="585848" y="7139048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Përmbajtja i citon dhe i emëron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burimet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Text Box 20"/>
          <p:cNvSpPr txBox="1">
            <a:spLocks noChangeArrowheads="1"/>
          </p:cNvSpPr>
          <p:nvPr/>
        </p:nvSpPr>
        <p:spPr bwMode="auto">
          <a:xfrm>
            <a:off x="576614" y="7590310"/>
            <a:ext cx="2641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B</a:t>
            </a: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ashkëbiseduesi është i kualifikuar që të flasë me autoritet lidhur me temën ose në shkrim paraqiten më shumë mendime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2" name="Text Box 19"/>
          <p:cNvSpPr txBox="1">
            <a:spLocks noChangeArrowheads="1"/>
          </p:cNvSpPr>
          <p:nvPr/>
        </p:nvSpPr>
        <p:spPr bwMode="auto">
          <a:xfrm>
            <a:off x="3474516" y="7138054"/>
            <a:ext cx="716484" cy="138124"/>
          </a:xfrm>
          <a:prstGeom prst="rect">
            <a:avLst/>
          </a:prstGeom>
          <a:solidFill>
            <a:srgbClr val="4B4B4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5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grafikonet</a:t>
            </a:r>
            <a:endParaRPr kumimoji="0" lang="en-US" sz="85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5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85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dhe</a:t>
            </a:r>
            <a:r>
              <a:rPr kumimoji="0" lang="en-US" sz="85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85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statistika</a:t>
            </a:r>
            <a:endParaRPr kumimoji="0" lang="en-US" sz="8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Text Box 292"/>
          <p:cNvSpPr txBox="1">
            <a:spLocks noChangeArrowheads="1"/>
          </p:cNvSpPr>
          <p:nvPr/>
        </p:nvSpPr>
        <p:spPr bwMode="auto">
          <a:xfrm>
            <a:off x="3938648" y="7151336"/>
            <a:ext cx="25781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Potencon ndonjë studim që është i emëruar dhe mund ta gjeni në Internet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Text Box 293"/>
          <p:cNvSpPr txBox="1">
            <a:spLocks noChangeArrowheads="1"/>
          </p:cNvSpPr>
          <p:nvPr/>
        </p:nvSpPr>
        <p:spPr bwMode="auto">
          <a:xfrm>
            <a:off x="3926772" y="7602186"/>
            <a:ext cx="25876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Saktë i prezanton rezultatet e studimit ose grafikonët dhe të dhënat statistikore janë të qarta dhe prezice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" name="Text Box 290"/>
          <p:cNvSpPr txBox="1">
            <a:spLocks noChangeArrowheads="1"/>
          </p:cNvSpPr>
          <p:nvPr/>
        </p:nvSpPr>
        <p:spPr bwMode="auto">
          <a:xfrm>
            <a:off x="4390904" y="6131628"/>
            <a:ext cx="178129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Nga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kjo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cs typeface="Arial" pitchFamily="34" charset="0"/>
              </a:rPr>
              <a:t>storje</a:t>
            </a:r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nuk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ka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shembuj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të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tjerë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në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Internet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76" name="Text Box 289"/>
          <p:cNvSpPr txBox="1">
            <a:spLocks noChangeArrowheads="1"/>
          </p:cNvSpPr>
          <p:nvPr/>
        </p:nvSpPr>
        <p:spPr bwMode="auto">
          <a:xfrm>
            <a:off x="3932710" y="5661558"/>
            <a:ext cx="2578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defTabSz="914400" fontAlgn="base">
              <a:spcBef>
                <a:spcPct val="0"/>
              </a:spcBef>
              <a:spcAft>
                <a:spcPts val="800"/>
              </a:spcAft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Nuk ka linke ose linket </a:t>
            </a:r>
            <a:r>
              <a:rPr lang="en-US" sz="1000" dirty="0" err="1">
                <a:solidFill>
                  <a:srgbClr val="FFFFFF"/>
                </a:solidFill>
                <a:cs typeface="Arial" pitchFamily="34" charset="0"/>
              </a:rPr>
              <a:t>sugjerojn</a:t>
            </a:r>
            <a:r>
              <a:rPr lang="sq-AL" sz="1000" dirty="0">
                <a:solidFill>
                  <a:srgbClr val="FFFFFF"/>
                </a:solidFill>
                <a:cs typeface="Arial" pitchFamily="34" charset="0"/>
              </a:rPr>
              <a:t>ë </a:t>
            </a: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në burime të dyshimta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Text Box 53"/>
          <p:cNvSpPr txBox="1">
            <a:spLocks noChangeArrowheads="1"/>
          </p:cNvSpPr>
          <p:nvPr/>
        </p:nvSpPr>
        <p:spPr bwMode="auto">
          <a:xfrm>
            <a:off x="3462640" y="5679372"/>
            <a:ext cx="575960" cy="222250"/>
          </a:xfrm>
          <a:prstGeom prst="rect">
            <a:avLst/>
          </a:prstGeom>
          <a:solidFill>
            <a:srgbClr val="4B4B4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kërkim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8" name="Text Box 288"/>
          <p:cNvSpPr txBox="1">
            <a:spLocks noChangeArrowheads="1"/>
          </p:cNvSpPr>
          <p:nvPr/>
        </p:nvSpPr>
        <p:spPr bwMode="auto">
          <a:xfrm>
            <a:off x="3944586" y="4923310"/>
            <a:ext cx="2578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Në tekst shpesh shfrytëzohet gjuhë emocionuese, e hiperbolizuar ose sensacionale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Text Box 23"/>
          <p:cNvSpPr txBox="1">
            <a:spLocks noChangeArrowheads="1"/>
          </p:cNvSpPr>
          <p:nvPr/>
        </p:nvSpPr>
        <p:spPr bwMode="auto">
          <a:xfrm>
            <a:off x="3464628" y="4489862"/>
            <a:ext cx="495300" cy="279400"/>
          </a:xfrm>
          <a:prstGeom prst="rect">
            <a:avLst/>
          </a:prstGeom>
          <a:solidFill>
            <a:srgbClr val="4B4B4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teksti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Text Box 31"/>
          <p:cNvSpPr txBox="1">
            <a:spLocks noChangeArrowheads="1"/>
          </p:cNvSpPr>
          <p:nvPr/>
        </p:nvSpPr>
        <p:spPr bwMode="auto">
          <a:xfrm>
            <a:off x="3950524" y="4472048"/>
            <a:ext cx="260267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Ka shumë gabime shtypi ose gramatikore dhe duket jo profesional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3463634" y="3281302"/>
            <a:ext cx="603250" cy="247650"/>
          </a:xfrm>
          <a:prstGeom prst="rect">
            <a:avLst/>
          </a:prstGeom>
          <a:solidFill>
            <a:srgbClr val="4B4B4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reklamat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Text Box 27"/>
          <p:cNvSpPr txBox="1">
            <a:spLocks noChangeArrowheads="1"/>
          </p:cNvSpPr>
          <p:nvPr/>
        </p:nvSpPr>
        <p:spPr bwMode="auto">
          <a:xfrm>
            <a:off x="3938648" y="3704110"/>
            <a:ext cx="261455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Ka shumë reklama të mërzitshme (baner ose pop-ap) që vetë paraqiten ose reklamat duken të dyshimta dhe të </a:t>
            </a:r>
            <a:r>
              <a:rPr lang="sq-AL" sz="1000" dirty="0">
                <a:solidFill>
                  <a:srgbClr val="FFFFFF"/>
                </a:solidFill>
                <a:cs typeface="Arial" pitchFamily="34" charset="0"/>
              </a:rPr>
              <a:t>lira</a:t>
            </a:r>
            <a:r>
              <a:rPr lang="mk-MK" sz="1000" dirty="0">
                <a:solidFill>
                  <a:srgbClr val="FFFFFF"/>
                </a:solidFill>
                <a:cs typeface="Arial" pitchFamily="34" charset="0"/>
              </a:rPr>
              <a:t>  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Text Box 26"/>
          <p:cNvSpPr txBox="1">
            <a:spLocks noChangeArrowheads="1"/>
          </p:cNvSpPr>
          <p:nvPr/>
        </p:nvSpPr>
        <p:spPr bwMode="auto">
          <a:xfrm>
            <a:off x="3941120" y="3282538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Shkrimi është sponsorisuar nga ndonjë kompani ose organizatë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4" name="Text Box 60"/>
          <p:cNvSpPr txBox="1">
            <a:spLocks noChangeArrowheads="1"/>
          </p:cNvSpPr>
          <p:nvPr/>
        </p:nvSpPr>
        <p:spPr bwMode="auto">
          <a:xfrm>
            <a:off x="3464628" y="2093028"/>
            <a:ext cx="742950" cy="273050"/>
          </a:xfrm>
          <a:prstGeom prst="rect">
            <a:avLst/>
          </a:prstGeom>
          <a:solidFill>
            <a:srgbClr val="4B4B4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fotografi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Text Box 24"/>
          <p:cNvSpPr txBox="1">
            <a:spLocks noChangeArrowheads="1"/>
          </p:cNvSpPr>
          <p:nvPr/>
        </p:nvSpPr>
        <p:spPr bwMode="auto">
          <a:xfrm>
            <a:off x="3938648" y="2550228"/>
            <a:ext cx="258127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Fotografitë janë dukshëm të ndryshuara ose janë nga ngjarje të tjera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Text Box 22"/>
          <p:cNvSpPr txBox="1">
            <a:spLocks noChangeArrowheads="1"/>
          </p:cNvSpPr>
          <p:nvPr/>
        </p:nvSpPr>
        <p:spPr bwMode="auto">
          <a:xfrm>
            <a:off x="3942563" y="2097223"/>
            <a:ext cx="2729264" cy="5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q-AL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Fotografi gjenerike të marra nga fotobanka ose fotografi nën të cilat nuk ka përshkrim tekstual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?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7" name="Text Box 296"/>
          <p:cNvSpPr txBox="1">
            <a:spLocks noChangeArrowheads="1"/>
          </p:cNvSpPr>
          <p:nvPr/>
        </p:nvSpPr>
        <p:spPr bwMode="auto">
          <a:xfrm>
            <a:off x="5587" y="8322620"/>
            <a:ext cx="1282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r>
              <a:rPr kumimoji="0" lang="mk-MK" sz="1600" b="1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</a:t>
            </a:r>
            <a:r>
              <a:rPr kumimoji="0" lang="en-US" sz="1600" b="1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nus pyetje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Text Box 2"/>
          <p:cNvSpPr txBox="1">
            <a:spLocks noChangeArrowheads="1"/>
          </p:cNvSpPr>
          <p:nvPr/>
        </p:nvSpPr>
        <p:spPr bwMode="auto">
          <a:xfrm>
            <a:off x="2472" y="8572984"/>
            <a:ext cx="57340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mund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të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zbuloni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kush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është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pronari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këtij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publikimi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? 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Impact" pitchFamily="34" charset="0"/>
                <a:cs typeface="Arial" pitchFamily="34" charset="0"/>
              </a:rPr>
              <a:t>PO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cs typeface="Arial" pitchFamily="34" charset="0"/>
              </a:rPr>
              <a:t> +3  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cs typeface="Arial" pitchFamily="34" charset="0"/>
              </a:rPr>
              <a:t>JO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cs typeface="Arial" pitchFamily="34" charset="0"/>
              </a:rPr>
              <a:t> -3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163" y="9114468"/>
            <a:ext cx="2298524" cy="3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346</Words>
  <Application>Microsoft Office PowerPoint</Application>
  <PresentationFormat>A4 Paper (210x297 mm)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 i Ljubo</dc:creator>
  <cp:lastModifiedBy>Saso Bogdanovski</cp:lastModifiedBy>
  <cp:revision>109</cp:revision>
  <dcterms:created xsi:type="dcterms:W3CDTF">2018-10-23T17:08:40Z</dcterms:created>
  <dcterms:modified xsi:type="dcterms:W3CDTF">2019-09-20T10:53:18Z</dcterms:modified>
</cp:coreProperties>
</file>